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1-Kirch-media-scandal-2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2-Kirch-media-scandal-3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3-Kirch-media-scandal-4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4-Kirch-media-scandal-5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5-Kirch-media-scandal-6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6-Kirch-media-scandal-7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7-Kirch-media-scandal-8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